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1" r:id="rId8"/>
    <p:sldId id="283" r:id="rId9"/>
    <p:sldId id="262" r:id="rId10"/>
    <p:sldId id="263" r:id="rId11"/>
    <p:sldId id="264" r:id="rId12"/>
    <p:sldId id="265" r:id="rId13"/>
    <p:sldId id="266" r:id="rId14"/>
    <p:sldId id="279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84" r:id="rId24"/>
    <p:sldId id="278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8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6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0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2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6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1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5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2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20F7-E584-4141-8043-2B0E46B834E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16E4-012A-434D-810E-CA8CEA66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4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52024"/>
            <a:ext cx="9144000" cy="2387600"/>
          </a:xfrm>
        </p:spPr>
        <p:txBody>
          <a:bodyPr>
            <a:normAutofit fontScale="90000"/>
          </a:bodyPr>
          <a:lstStyle/>
          <a:p>
            <a:pPr fontAlgn="base"/>
            <a:br>
              <a:rPr lang="ru-RU" sz="4400" b="1" dirty="0"/>
            </a:br>
            <a:br>
              <a:rPr lang="ru-RU" sz="4400" b="1" dirty="0"/>
            </a:br>
            <a:br>
              <a:rPr lang="ru-RU" sz="4400" b="1" dirty="0"/>
            </a:br>
            <a:br>
              <a:rPr lang="ru-RU" sz="4400" b="1" dirty="0"/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ХАЛЕВИНСКИЙ ИГОРЬ ВАСИЛЬЕВИЧ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российских дипломатов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4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31" y="218706"/>
            <a:ext cx="4289670" cy="6431366"/>
          </a:xfrm>
        </p:spPr>
      </p:pic>
    </p:spTree>
    <p:extLst>
      <p:ext uri="{BB962C8B-B14F-4D97-AF65-F5344CB8AC3E}">
        <p14:creationId xmlns:p14="http://schemas.microsoft.com/office/powerpoint/2010/main" val="30836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30" y="488217"/>
            <a:ext cx="9298940" cy="5811838"/>
          </a:xfrm>
        </p:spPr>
      </p:pic>
    </p:spTree>
    <p:extLst>
      <p:ext uri="{BB962C8B-B14F-4D97-AF65-F5344CB8AC3E}">
        <p14:creationId xmlns:p14="http://schemas.microsoft.com/office/powerpoint/2010/main" val="382029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31" y="0"/>
            <a:ext cx="5154537" cy="6872717"/>
          </a:xfrm>
        </p:spPr>
      </p:pic>
    </p:spTree>
    <p:extLst>
      <p:ext uri="{BB962C8B-B14F-4D97-AF65-F5344CB8AC3E}">
        <p14:creationId xmlns:p14="http://schemas.microsoft.com/office/powerpoint/2010/main" val="316068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48" y="365125"/>
            <a:ext cx="4641652" cy="6188870"/>
          </a:xfrm>
        </p:spPr>
      </p:pic>
    </p:spTree>
    <p:extLst>
      <p:ext uri="{BB962C8B-B14F-4D97-AF65-F5344CB8AC3E}">
        <p14:creationId xmlns:p14="http://schemas.microsoft.com/office/powerpoint/2010/main" val="173633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251"/>
            <a:ext cx="5181600" cy="34560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251"/>
            <a:ext cx="5181600" cy="3456086"/>
          </a:xfrm>
        </p:spPr>
      </p:pic>
    </p:spTree>
    <p:extLst>
      <p:ext uri="{BB962C8B-B14F-4D97-AF65-F5344CB8AC3E}">
        <p14:creationId xmlns:p14="http://schemas.microsoft.com/office/powerpoint/2010/main" val="72640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33" y="234022"/>
            <a:ext cx="4327133" cy="6470480"/>
          </a:xfrm>
        </p:spPr>
      </p:pic>
    </p:spTree>
    <p:extLst>
      <p:ext uri="{BB962C8B-B14F-4D97-AF65-F5344CB8AC3E}">
        <p14:creationId xmlns:p14="http://schemas.microsoft.com/office/powerpoint/2010/main" val="193933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53" y="499517"/>
            <a:ext cx="8524494" cy="5677446"/>
          </a:xfrm>
        </p:spPr>
      </p:pic>
    </p:spTree>
    <p:extLst>
      <p:ext uri="{BB962C8B-B14F-4D97-AF65-F5344CB8AC3E}">
        <p14:creationId xmlns:p14="http://schemas.microsoft.com/office/powerpoint/2010/main" val="88161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16" y="365125"/>
            <a:ext cx="7883200" cy="5912400"/>
          </a:xfrm>
        </p:spPr>
      </p:pic>
    </p:spTree>
    <p:extLst>
      <p:ext uri="{BB962C8B-B14F-4D97-AF65-F5344CB8AC3E}">
        <p14:creationId xmlns:p14="http://schemas.microsoft.com/office/powerpoint/2010/main" val="399546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18" y="136586"/>
            <a:ext cx="4767675" cy="6356901"/>
          </a:xfrm>
        </p:spPr>
      </p:pic>
    </p:spTree>
    <p:extLst>
      <p:ext uri="{BB962C8B-B14F-4D97-AF65-F5344CB8AC3E}">
        <p14:creationId xmlns:p14="http://schemas.microsoft.com/office/powerpoint/2010/main" val="2453407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39" y="0"/>
            <a:ext cx="5172121" cy="6896162"/>
          </a:xfrm>
        </p:spPr>
      </p:pic>
    </p:spTree>
    <p:extLst>
      <p:ext uri="{BB962C8B-B14F-4D97-AF65-F5344CB8AC3E}">
        <p14:creationId xmlns:p14="http://schemas.microsoft.com/office/powerpoint/2010/main" val="316668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8299251" cy="11303336"/>
          </a:xfrm>
        </p:spPr>
      </p:pic>
    </p:spTree>
    <p:extLst>
      <p:ext uri="{BB962C8B-B14F-4D97-AF65-F5344CB8AC3E}">
        <p14:creationId xmlns:p14="http://schemas.microsoft.com/office/powerpoint/2010/main" val="857068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39" y="369615"/>
            <a:ext cx="4321365" cy="6488385"/>
          </a:xfrm>
        </p:spPr>
      </p:pic>
    </p:spTree>
    <p:extLst>
      <p:ext uri="{BB962C8B-B14F-4D97-AF65-F5344CB8AC3E}">
        <p14:creationId xmlns:p14="http://schemas.microsoft.com/office/powerpoint/2010/main" val="179861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12" y="365125"/>
            <a:ext cx="4816376" cy="6421835"/>
          </a:xfrm>
        </p:spPr>
      </p:pic>
    </p:spTree>
    <p:extLst>
      <p:ext uri="{BB962C8B-B14F-4D97-AF65-F5344CB8AC3E}">
        <p14:creationId xmlns:p14="http://schemas.microsoft.com/office/powerpoint/2010/main" val="401024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06" y="219345"/>
            <a:ext cx="4837588" cy="6410055"/>
          </a:xfrm>
        </p:spPr>
      </p:pic>
    </p:spTree>
    <p:extLst>
      <p:ext uri="{BB962C8B-B14F-4D97-AF65-F5344CB8AC3E}">
        <p14:creationId xmlns:p14="http://schemas.microsoft.com/office/powerpoint/2010/main" val="1641118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69068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817615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31" y="0"/>
            <a:ext cx="5101783" cy="6802378"/>
          </a:xfrm>
        </p:spPr>
      </p:pic>
    </p:spTree>
    <p:extLst>
      <p:ext uri="{BB962C8B-B14F-4D97-AF65-F5344CB8AC3E}">
        <p14:creationId xmlns:p14="http://schemas.microsoft.com/office/powerpoint/2010/main" val="2246629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31" y="135544"/>
            <a:ext cx="6327138" cy="6599363"/>
          </a:xfrm>
        </p:spPr>
      </p:pic>
    </p:spTree>
    <p:extLst>
      <p:ext uri="{BB962C8B-B14F-4D97-AF65-F5344CB8AC3E}">
        <p14:creationId xmlns:p14="http://schemas.microsoft.com/office/powerpoint/2010/main" val="154559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0"/>
            <a:ext cx="4004274" cy="6858000"/>
          </a:xfrm>
        </p:spPr>
      </p:pic>
    </p:spTree>
    <p:extLst>
      <p:ext uri="{BB962C8B-B14F-4D97-AF65-F5344CB8AC3E}">
        <p14:creationId xmlns:p14="http://schemas.microsoft.com/office/powerpoint/2010/main" val="104812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1" y="-81781"/>
            <a:ext cx="10404591" cy="6939781"/>
          </a:xfrm>
        </p:spPr>
      </p:pic>
    </p:spTree>
    <p:extLst>
      <p:ext uri="{BB962C8B-B14F-4D97-AF65-F5344CB8AC3E}">
        <p14:creationId xmlns:p14="http://schemas.microsoft.com/office/powerpoint/2010/main" val="294752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831" y="1825625"/>
            <a:ext cx="74943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3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8533" y="1825625"/>
            <a:ext cx="53949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16" y="0"/>
            <a:ext cx="5119367" cy="6825824"/>
          </a:xfrm>
        </p:spPr>
      </p:pic>
    </p:spTree>
    <p:extLst>
      <p:ext uri="{BB962C8B-B14F-4D97-AF65-F5344CB8AC3E}">
        <p14:creationId xmlns:p14="http://schemas.microsoft.com/office/powerpoint/2010/main" val="229546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48" y="1027906"/>
            <a:ext cx="4032052" cy="5376070"/>
          </a:xfrm>
        </p:spPr>
      </p:pic>
    </p:spTree>
    <p:extLst>
      <p:ext uri="{BB962C8B-B14F-4D97-AF65-F5344CB8AC3E}">
        <p14:creationId xmlns:p14="http://schemas.microsoft.com/office/powerpoint/2010/main" val="350184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304" y="158262"/>
            <a:ext cx="7982121" cy="62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9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</Words>
  <Application>Microsoft Office PowerPoint</Application>
  <PresentationFormat>Широкоэкранный</PresentationFormat>
  <Paragraphs>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    ХАЛЕВИНСКИЙ ИГОРЬ ВАСИЛЬЕВИЧ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ХАЛЕВИНСКИЙ ИГОРЬ ВАСИЛЬЕВИЧ</dc:title>
  <dc:creator>User</dc:creator>
  <cp:lastModifiedBy>Алла</cp:lastModifiedBy>
  <cp:revision>16</cp:revision>
  <dcterms:created xsi:type="dcterms:W3CDTF">2022-02-03T11:58:41Z</dcterms:created>
  <dcterms:modified xsi:type="dcterms:W3CDTF">2022-02-16T20:03:52Z</dcterms:modified>
</cp:coreProperties>
</file>