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9" r:id="rId3"/>
    <p:sldId id="258" r:id="rId4"/>
    <p:sldId id="259" r:id="rId5"/>
    <p:sldId id="270" r:id="rId6"/>
    <p:sldId id="261" r:id="rId7"/>
    <p:sldId id="262" r:id="rId8"/>
    <p:sldId id="263" r:id="rId9"/>
    <p:sldId id="271" r:id="rId10"/>
    <p:sldId id="265" r:id="rId11"/>
    <p:sldId id="272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ay.ru/kazan/guide/561" TargetMode="External"/><Relationship Id="rId2" Type="http://schemas.openxmlformats.org/officeDocument/2006/relationships/hyperlink" Target="https://tatmitropolia.ru/temples/priories/svijgskiemonzkonstantinaielen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МИНИСТЕРСТВО НАУКИ И ВЫСШЕГО ОЬРАЗОВАНИЯ РФ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«Удмуртский государственный университет»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Институт истории и социологии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Кафедра истории Удмуртии, археологии и  этнологии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Храмы острова Свияжск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студентки группы ОАБ 46.03.01-21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Малых Юлия, Никифорова Анастасия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1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724640"/>
          </a:xfrm>
        </p:spPr>
      </p:pic>
    </p:spTree>
    <p:extLst>
      <p:ext uri="{BB962C8B-B14F-4D97-AF65-F5344CB8AC3E}">
        <p14:creationId xmlns:p14="http://schemas.microsoft.com/office/powerpoint/2010/main" val="19285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Информацию по острову-граду можно использовать в разных образовательных учреждениях. На школьных уроках истории при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объяснении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блока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культура отлично впишутся храмы Свияжска. Можно рассмотреть всевозможные архитектурные стили, проследить исторические закономерности, встретить известных архитекторов всероссийского масштаба, ознакомиться со внутренним убранством, изучив при этом фрески и иконы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Смело можно использовать данные материалы в докладах по такому предмету, как история мировой и отечественной культуры, где большое внимание также уделяется архитектурным стилям и самим объектам культурного наследия.</a:t>
            </a: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Конечно, такая богатая история храмов дает простор и для научной деятельности. Можно проанализировать их как в целом, так и по отдельности, можно сравнить с другими соборами, находящимися на территории РФ или республики Татарстан. Внутреннее и внешнее устройство и история изучения объектов тоже , на наш взгляд, является актуальной темой.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личные 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8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Личные фотографии </a:t>
            </a:r>
            <a:endParaRPr lang="ru-RU" dirty="0" smtClean="0"/>
          </a:p>
          <a:p>
            <a:r>
              <a:rPr lang="ru-RU" dirty="0" smtClean="0"/>
              <a:t>Сайт «Православие в Татарстане»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https://tatmitropolia.ru/temples/priories/svijgskiemonzkonstantinaieleni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(дата обращения 29.09.2019)</a:t>
            </a:r>
            <a:endParaRPr lang="ru-RU" dirty="0" smtClean="0"/>
          </a:p>
          <a:p>
            <a:r>
              <a:rPr lang="ru-RU" dirty="0" smtClean="0"/>
              <a:t>Сайт «7 главных православных храмов в Свияжске»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localway.ru/kazan/guide/561</a:t>
            </a:r>
            <a:r>
              <a:rPr lang="ru-RU" dirty="0" smtClean="0"/>
              <a:t> (дата обращения 29.09.2019)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75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2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852936"/>
            <a:ext cx="3352800" cy="19050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Собор в честь праздника Успения Пресвятой Богородицы был построен в 1556-1560 гг. псковскими мастерами под руководством Постника Яковлева и Ивана Ширяя.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484784"/>
            <a:ext cx="3352800" cy="125272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Собор Успения Пресвятой Богородицы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/>
          <a:stretch/>
        </p:blipFill>
        <p:spPr>
          <a:xfrm>
            <a:off x="4355976" y="1484784"/>
            <a:ext cx="4672904" cy="4043744"/>
          </a:xfrm>
        </p:spPr>
      </p:pic>
    </p:spTree>
    <p:extLst>
      <p:ext uri="{BB962C8B-B14F-4D97-AF65-F5344CB8AC3E}">
        <p14:creationId xmlns:p14="http://schemas.microsoft.com/office/powerpoint/2010/main" val="210623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6695"/>
            <a:ext cx="3995936" cy="5542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80" y="764704"/>
            <a:ext cx="415846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124744"/>
            <a:ext cx="6905888" cy="51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3068960"/>
            <a:ext cx="3352800" cy="19050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Собор строился в 1896–1906 гг. по проекту Ф.Н. Малиновского и был освящен во имя чудотворной иконы Богородицы «Всех Скорбящих Радости».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132856"/>
            <a:ext cx="3352800" cy="125272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Собор Богоматери «Всех скорбящих Радости»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16699"/>
            <a:ext cx="4296494" cy="5728658"/>
          </a:xfrm>
        </p:spPr>
      </p:pic>
    </p:spTree>
    <p:extLst>
      <p:ext uri="{BB962C8B-B14F-4D97-AF65-F5344CB8AC3E}">
        <p14:creationId xmlns:p14="http://schemas.microsoft.com/office/powerpoint/2010/main" val="416168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6210"/>
            <a:ext cx="4129293" cy="5601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3"/>
            <a:ext cx="4209932" cy="56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3" y="548680"/>
            <a:ext cx="4268509" cy="576753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1" y="582960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836713"/>
            <a:ext cx="7849400" cy="5887050"/>
          </a:xfrm>
        </p:spPr>
      </p:pic>
    </p:spTree>
    <p:extLst>
      <p:ext uri="{BB962C8B-B14F-4D97-AF65-F5344CB8AC3E}">
        <p14:creationId xmlns:p14="http://schemas.microsoft.com/office/powerpoint/2010/main" val="17890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83568" y="2492896"/>
            <a:ext cx="3352800" cy="190500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Церковь была построена в 1550 году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угличских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лесах из огромных брёвен сосны «без единого гвоздя всего за один день». Годом спустя вместе с другими деревянными строениями была доставлена в Свияжск по воде на судах. Позднее она неоднократно перестраивалась в XVII и XIX вв.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3352800" cy="125272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Троицкая церковь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714578" cy="3535933"/>
          </a:xfrm>
        </p:spPr>
      </p:pic>
    </p:spTree>
    <p:extLst>
      <p:ext uri="{BB962C8B-B14F-4D97-AF65-F5344CB8AC3E}">
        <p14:creationId xmlns:p14="http://schemas.microsoft.com/office/powerpoint/2010/main" val="865735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310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МИНИСТЕРСТВО НАУКИ И ВЫСШЕГО ОЬРАЗОВАНИЯ РФ ФЕДЕРАЛЬНОЕ ГОСУДАРСТВЕННОЕ БЮДЖЕТНОЕ ОБРАЗОВАТЕЛЬНОЕ УЧРЕЖДЕНИЕ ВЫСШЕГО ОБРАЗОВАНИЯ «Удмуртский государственный университет»   Институт истории и социологии  Кафедра истории Удмуртии, археологии и  этнологии </vt:lpstr>
      <vt:lpstr>Собор Успения Пресвятой Богородицы</vt:lpstr>
      <vt:lpstr>Презентация PowerPoint</vt:lpstr>
      <vt:lpstr>Презентация PowerPoint</vt:lpstr>
      <vt:lpstr>Собор Богоматери «Всех скорбящих Радости» </vt:lpstr>
      <vt:lpstr>Презентация PowerPoint</vt:lpstr>
      <vt:lpstr>Презентация PowerPoint</vt:lpstr>
      <vt:lpstr>Презентация PowerPoint</vt:lpstr>
      <vt:lpstr>Троицкая церковь</vt:lpstr>
      <vt:lpstr>Презентация PowerPoint</vt:lpstr>
      <vt:lpstr>Наши личные выводы</vt:lpstr>
      <vt:lpstr>Источники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острова Свияжска</dc:title>
  <dc:creator>user</dc:creator>
  <cp:lastModifiedBy>User</cp:lastModifiedBy>
  <cp:revision>12</cp:revision>
  <dcterms:created xsi:type="dcterms:W3CDTF">2019-09-28T13:38:46Z</dcterms:created>
  <dcterms:modified xsi:type="dcterms:W3CDTF">2019-09-30T07:35:15Z</dcterms:modified>
</cp:coreProperties>
</file>