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33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rickwork-HD-R1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5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Freeform 14"/>
          <p:cNvSpPr/>
          <p:nvPr/>
        </p:nvSpPr>
        <p:spPr>
          <a:xfrm rot="21420000">
            <a:off x="-161925" y="293688"/>
            <a:ext cx="11366500" cy="5751512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" name="5-Point Star 24"/>
          <p:cNvSpPr/>
          <p:nvPr/>
        </p:nvSpPr>
        <p:spPr>
          <a:xfrm rot="21420000">
            <a:off x="4221163" y="5111750"/>
            <a:ext cx="515937" cy="51435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/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238" y="4578350"/>
            <a:ext cx="6143625" cy="1163638"/>
          </a:xfrm>
        </p:spPr>
        <p:txBody>
          <a:bodyPr/>
          <a:lstStyle>
            <a:lvl1pPr algn="ctr">
              <a:defRPr sz="5400"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B885B32-2F8A-40B4-810A-92D86F5DEABA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6350" y="4883150"/>
            <a:ext cx="4048125" cy="1195388"/>
          </a:xfrm>
        </p:spPr>
        <p:txBody>
          <a:bodyPr/>
          <a:lstStyle>
            <a:lvl1pPr algn="r">
              <a:defRPr lang="en-US" sz="5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2025" y="3832225"/>
            <a:ext cx="906463" cy="498475"/>
          </a:xfrm>
        </p:spPr>
        <p:txBody>
          <a:bodyPr/>
          <a:lstStyle>
            <a:lvl1pPr>
              <a:defRPr sz="2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EA550949-768D-4292-A75E-7DAAF3D09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A08D6-4A9F-4ED8-9865-8B4ACDA586A3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EA984-40DB-44CE-A82C-81CA153AF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1CD06-E06C-46B2-BFFB-39765FEE0CF5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5CAF1-5B10-4095-A3F9-09BC7D047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/>
          <p:nvPr/>
        </p:nvSpPr>
        <p:spPr>
          <a:xfrm>
            <a:off x="685800" y="892175"/>
            <a:ext cx="6096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3"/>
          <p:cNvSpPr txBox="1"/>
          <p:nvPr/>
        </p:nvSpPr>
        <p:spPr>
          <a:xfrm>
            <a:off x="10472738" y="2922588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/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703F1-9C8A-44F7-B37F-A0269A2AEB26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8DDEC-4613-4BA8-B9DD-A6B78E95F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8E8FA-803F-46FE-9466-C433EDC7CA6D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8AB35-1BCF-45C6-8EEA-27F1D558E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D77A7-8BC1-4722-88AD-0DB538D03602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90E3E-1D54-42A6-9D67-9E3E22514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BD67A-CD8A-48CB-8F63-FF52128F9B6D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61AB6-4C0C-4586-904D-A2728CC47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260E1-B1F2-42DF-99B5-283C76CEDC4F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D1A38-182E-4854-A75C-C99F4E0B3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01AEF-39F3-44BB-9889-F2763028BE3C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B0903-5792-437A-B6A2-EDD2505AC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9F598-E960-4543-88E2-E4FB71E4CDB6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F65C8-CCDC-4ACA-9C06-95DD19529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FE995-9CFD-4FC8-A614-AEFAFCB67EF2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C070B-4766-469D-BC90-FBD14911B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/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0200D-678A-4B66-B808-EBCF5FF91D7A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55CD2-6C0B-44F8-AC41-C562EF9C4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DBC7D-A042-4972-86E6-714EED8E6BDB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CD0EE-09E7-41CA-B84B-306D114F8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803F9-F6C0-4D6A-8985-6401E9592403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95A21-BDB3-4F76-97F1-F0749D5BE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D2E83-81F5-45C8-B0C7-5AF1A80D5C1E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BCF48-84BD-4B28-9BD0-9D112E133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231F6-F1F3-4379-8C80-E51B69F7AFF5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1A9EA-91A8-416B-9709-3EE6C4ABE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B33F7-B9CF-4E66-9A0C-DD080AD9FFA7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67334-B8E6-465D-B38F-C3FE8426C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36FAD-9118-40F6-B2C5-EDCA0B5AF6CA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A714F-A1CF-4CE6-91DC-F6D3EEF12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rickwork-HD-R1a.jp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-25400" y="0"/>
            <a:ext cx="12004675" cy="6643688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562" cy="6420230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538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750"/>
            <a:ext cx="10396538" cy="331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7738" y="5757863"/>
            <a:ext cx="378460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 cap="all" baseline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56D923-E627-4EAF-B510-61AF6E4C297D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757863"/>
            <a:ext cx="549910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3200" cap="all" baseline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0" y="5757863"/>
            <a:ext cx="90805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 cap="all" baseline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B61788-3656-4E98-B8A4-62DD1840A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5" r:id="rId2"/>
    <p:sldLayoutId id="2147483724" r:id="rId3"/>
    <p:sldLayoutId id="2147483723" r:id="rId4"/>
    <p:sldLayoutId id="2147483722" r:id="rId5"/>
    <p:sldLayoutId id="2147483721" r:id="rId6"/>
    <p:sldLayoutId id="2147483720" r:id="rId7"/>
    <p:sldLayoutId id="2147483719" r:id="rId8"/>
    <p:sldLayoutId id="2147483718" r:id="rId9"/>
    <p:sldLayoutId id="2147483717" r:id="rId10"/>
    <p:sldLayoutId id="2147483716" r:id="rId11"/>
    <p:sldLayoutId id="2147483727" r:id="rId12"/>
    <p:sldLayoutId id="2147483715" r:id="rId13"/>
    <p:sldLayoutId id="2147483714" r:id="rId14"/>
    <p:sldLayoutId id="2147483713" r:id="rId15"/>
    <p:sldLayoutId id="2147483712" r:id="rId16"/>
    <p:sldLayoutId id="2147483711" r:id="rId17"/>
    <p:sldLayoutId id="2147483710" r:id="rId18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5400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8300" y="874713"/>
            <a:ext cx="8915400" cy="23479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/>
              <a:t>Работы деятелей искусства, которым покровительствовали Медичи, в Эрмитаже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438650"/>
            <a:ext cx="9144000" cy="1655763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Выполнил: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Максимов Владислав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8" y="0"/>
            <a:ext cx="10563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рямоугольник 3"/>
          <p:cNvSpPr>
            <a:spLocks noChangeArrowheads="1"/>
          </p:cNvSpPr>
          <p:nvPr/>
        </p:nvSpPr>
        <p:spPr bwMode="auto">
          <a:xfrm>
            <a:off x="814388" y="0"/>
            <a:ext cx="28146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Impact" pitchFamily="34" charset="0"/>
              </a:rPr>
              <a:t>Битва лапифов с кентаврами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288" y="1109663"/>
            <a:ext cx="61912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2511425" y="6037263"/>
            <a:ext cx="14525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LugaC"/>
              </a:rPr>
              <a:t>Суд Париса</a:t>
            </a:r>
          </a:p>
        </p:txBody>
      </p:sp>
      <p:pic>
        <p:nvPicPr>
          <p:cNvPr id="30723" name="Picture 4" descr="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5263" y="1109663"/>
            <a:ext cx="54530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Прямоугольник 4"/>
          <p:cNvSpPr>
            <a:spLocks noChangeArrowheads="1"/>
          </p:cNvSpPr>
          <p:nvPr/>
        </p:nvSpPr>
        <p:spPr bwMode="auto">
          <a:xfrm>
            <a:off x="8053388" y="6037263"/>
            <a:ext cx="2436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LugaC"/>
              </a:rPr>
              <a:t>Оплакивание Христа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/>
              <a:t>Фра </a:t>
            </a:r>
            <a:r>
              <a:rPr lang="ru-RU" b="1" dirty="0" err="1"/>
              <a:t>Филиппо</a:t>
            </a:r>
            <a:r>
              <a:rPr lang="ru-RU" b="1" dirty="0"/>
              <a:t> </a:t>
            </a:r>
            <a:r>
              <a:rPr lang="ru-RU" b="1" dirty="0" err="1"/>
              <a:t>Липпи</a:t>
            </a:r>
            <a:endParaRPr lang="ru-RU" dirty="0"/>
          </a:p>
        </p:txBody>
      </p:sp>
      <p:pic>
        <p:nvPicPr>
          <p:cNvPr id="31746" name="Picture 2" descr="ÐÐ²ÑÐ¾Ð¿Ð¾ÑÑÑÐµÑ Ð¤Ð¸Ð»Ð¸Ð¿Ð¿Ð¾ ÐÐ¸Ð¿Ð¿Ð¸, Ð´ÐµÑÐ°Ð»Ñ ÑÑÐµÑÐºÐ¸ Ð² Ð¡Ð¿Ð¾Ð»ÐµÑÑÐºÐ¾Ð¼ ÑÐ¾Ð±Ð¾Ñ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25" y="1690688"/>
            <a:ext cx="2825750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338" y="115888"/>
            <a:ext cx="11871325" cy="627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Прямоугольник 3"/>
          <p:cNvSpPr>
            <a:spLocks noChangeArrowheads="1"/>
          </p:cNvSpPr>
          <p:nvPr/>
        </p:nvSpPr>
        <p:spPr bwMode="auto">
          <a:xfrm>
            <a:off x="4305300" y="6394450"/>
            <a:ext cx="3581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LugaC"/>
              </a:rPr>
              <a:t>Видение блаженного Августина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/>
              <a:t>Фра </a:t>
            </a:r>
            <a:r>
              <a:rPr lang="ru-RU" dirty="0" err="1"/>
              <a:t>Беато</a:t>
            </a:r>
            <a:r>
              <a:rPr lang="ru-RU" dirty="0"/>
              <a:t> </a:t>
            </a:r>
            <a:r>
              <a:rPr lang="ru-RU" dirty="0" err="1" smtClean="0"/>
              <a:t>Анджелико</a:t>
            </a:r>
            <a:endParaRPr lang="ru-RU" dirty="0"/>
          </a:p>
        </p:txBody>
      </p:sp>
      <p:pic>
        <p:nvPicPr>
          <p:cNvPr id="33794" name="Picture 2" descr="ÐÐ¾ÑÐ¼ÐµÑÑÐ½ÑÐ¹ Ð¿Ð¾ÑÑÑÐµÑ Ð¤ÑÐ° ÐÐµÐ°ÑÐ¾ ÐÐ½Ð´Ð¶ÐµÐ»Ð¸ÐºÐ¾ ÐºÐ¸ÑÑÐ¸ ÐÑÐºÐ° Ð¡Ð¸Ð½ÑÐ¾ÑÐµÐ»Ð»Ð¸, ÑÑÐ°Ð³Ð¼ÐµÐ½Ñ ÑÑÐµÑÐºÐ¸ Â«ÐÐµÑÐ½Ð¸Ñ ÐÐ½ÑÐ¸ÑÑÐ¸ÑÑÐ°Â» (1501) Ð² Ð¡Ð¾Ð±Ð¾ÑÐµ ÐÑÐ²Ð¸ÐµÑÐ¾Â (Ð°Ð½Ð³Ð».)ÑÑÑÑÐº., Ð¤Ð»Ð¾ÑÐµÐ½ÑÐ¸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0838" y="1690688"/>
            <a:ext cx="3870325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Группа 4"/>
          <p:cNvGrpSpPr>
            <a:grpSpLocks/>
          </p:cNvGrpSpPr>
          <p:nvPr/>
        </p:nvGrpSpPr>
        <p:grpSpPr bwMode="auto">
          <a:xfrm>
            <a:off x="3981450" y="758825"/>
            <a:ext cx="4229100" cy="5064125"/>
            <a:chOff x="3592757" y="428769"/>
            <a:chExt cx="4229168" cy="5063883"/>
          </a:xfrm>
        </p:grpSpPr>
        <p:pic>
          <p:nvPicPr>
            <p:cNvPr id="34822" name="Picture 2" descr="...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92758" y="428769"/>
              <a:ext cx="4229167" cy="4417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3" name="Прямоугольник 3"/>
            <p:cNvSpPr>
              <a:spLocks noChangeArrowheads="1"/>
            </p:cNvSpPr>
            <p:nvPr/>
          </p:nvSpPr>
          <p:spPr bwMode="auto">
            <a:xfrm>
              <a:off x="3592757" y="4846321"/>
              <a:ext cx="422916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rgbClr val="000000"/>
                  </a:solidFill>
                  <a:latin typeface="LugaC"/>
                </a:rPr>
                <a:t>Мадонна с Младенцем, св. Домиником и св. Фомой Аквинским</a:t>
              </a:r>
            </a:p>
          </p:txBody>
        </p:sp>
      </p:grpSp>
      <p:pic>
        <p:nvPicPr>
          <p:cNvPr id="34818" name="Picture 4" descr="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700" y="758825"/>
            <a:ext cx="3025775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Прямоугольник 5"/>
          <p:cNvSpPr>
            <a:spLocks noChangeArrowheads="1"/>
          </p:cNvSpPr>
          <p:nvPr/>
        </p:nvSpPr>
        <p:spPr bwMode="auto">
          <a:xfrm>
            <a:off x="520700" y="5176838"/>
            <a:ext cx="30257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00"/>
                </a:solidFill>
                <a:latin typeface="LugaC"/>
              </a:rPr>
              <a:t>Дарохранительница с изображением Христа и ангелов</a:t>
            </a:r>
          </a:p>
        </p:txBody>
      </p:sp>
      <p:pic>
        <p:nvPicPr>
          <p:cNvPr id="34820" name="Picture 6" descr="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45525" y="758825"/>
            <a:ext cx="3001963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Прямоугольник 6"/>
          <p:cNvSpPr>
            <a:spLocks noChangeArrowheads="1"/>
          </p:cNvSpPr>
          <p:nvPr/>
        </p:nvSpPr>
        <p:spPr bwMode="auto">
          <a:xfrm>
            <a:off x="8645525" y="5176838"/>
            <a:ext cx="30019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00"/>
                </a:solidFill>
                <a:latin typeface="LugaC"/>
              </a:rPr>
              <a:t>Мадонна с Младенцем и четырьмя ангелами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 smtClean="0"/>
              <a:t>Понтормо</a:t>
            </a:r>
            <a:endParaRPr lang="ru-RU" dirty="0"/>
          </a:p>
        </p:txBody>
      </p:sp>
      <p:pic>
        <p:nvPicPr>
          <p:cNvPr id="35842" name="Picture 2" descr="ÐÐ¾ÑÑÑÐµÑ Ð¯ÐºÐ¾Ð¿Ð¾ ÐÐ¾Ð½ÑÐ¾ÑÐ¼Ð¾ Ð² ÑÑÑÐ´Ðµ ÐÐ¶Ð¾ÑÐ´Ð¶Ð¾ ÐÐ°Ð·Ð°Ñ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4488" y="1690688"/>
            <a:ext cx="3883025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8288" y="527050"/>
            <a:ext cx="4035425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Прямоугольник 3"/>
          <p:cNvSpPr>
            <a:spLocks noChangeArrowheads="1"/>
          </p:cNvSpPr>
          <p:nvPr/>
        </p:nvSpPr>
        <p:spPr bwMode="auto">
          <a:xfrm>
            <a:off x="4078288" y="5724525"/>
            <a:ext cx="4035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00"/>
                </a:solidFill>
                <a:latin typeface="LugaC"/>
              </a:rPr>
              <a:t>Мадонна с Младенцем, св. Иосифом и Иоанном Крестителем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indent="0" fontAlgn="t">
              <a:buFont typeface="Arial" charset="0"/>
              <a:buNone/>
            </a:pPr>
            <a:r>
              <a:rPr lang="ru-RU" cap="none" smtClean="0"/>
              <a:t>Эрмитаж </a:t>
            </a:r>
            <a:r>
              <a:rPr lang="en-US" cap="none" smtClean="0"/>
              <a:t>HERMITAGEMUSEUM.ORG</a:t>
            </a:r>
            <a:r>
              <a:rPr lang="ru-RU" cap="none" smtClean="0"/>
              <a:t> (20.10.2018)</a:t>
            </a:r>
            <a:endParaRPr lang="en-US" cap="none" smtClean="0"/>
          </a:p>
          <a:p>
            <a:pPr marL="0" indent="0">
              <a:buFont typeface="Arial" charset="0"/>
              <a:buNone/>
            </a:pPr>
            <a:r>
              <a:rPr lang="ru-RU" cap="none" smtClean="0"/>
              <a:t>ФОТО ИЗ ЛИЧНОГО АРХИВА</a:t>
            </a:r>
            <a:r>
              <a:rPr lang="en-US" cap="none" smtClean="0"/>
              <a:t/>
            </a:r>
            <a:br>
              <a:rPr lang="en-US" cap="none" smtClean="0"/>
            </a:br>
            <a:endParaRPr lang="ru-RU" cap="none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67013"/>
            <a:ext cx="10515600" cy="13255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/>
              <a:t>Микеланджело </a:t>
            </a:r>
            <a:r>
              <a:rPr lang="ru-RU" b="1" dirty="0" err="1"/>
              <a:t>Буонарроти</a:t>
            </a:r>
            <a:endParaRPr lang="ru-RU" dirty="0"/>
          </a:p>
        </p:txBody>
      </p:sp>
      <p:pic>
        <p:nvPicPr>
          <p:cNvPr id="21506" name="Picture 2" descr="ÐÐ¸ÐºÐµÐ»Ð°Ð½Ð´Ð¶ÐµÐ»Ð¾ Ð½Ð° Ð¿Ð¾ÑÑÑÐµÑÐµ ÐÐ°Ð½Ð¸ÑÐ»Ðµ Ð´Ð° ÐÐ¾Ð»ÑÑÐµÑÑÐ° (Ð¾Ðº. 154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8938" y="2011363"/>
            <a:ext cx="37941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Группа 3"/>
          <p:cNvGrpSpPr>
            <a:grpSpLocks/>
          </p:cNvGrpSpPr>
          <p:nvPr/>
        </p:nvGrpSpPr>
        <p:grpSpPr bwMode="auto">
          <a:xfrm>
            <a:off x="207963" y="1524000"/>
            <a:ext cx="11696700" cy="3810000"/>
            <a:chOff x="207827" y="252712"/>
            <a:chExt cx="11696698" cy="3809837"/>
          </a:xfrm>
        </p:grpSpPr>
        <p:pic>
          <p:nvPicPr>
            <p:cNvPr id="22531" name="Picture 2" descr="Ð¡ÐºÐ¾ÑÑÐ¸Ð²ÑÐ¸Ð¹ÑÑ Ð¼Ð°Ð»ÑÑÐ¸Ðº ÐÐ¸ÐºÐµÐ»Ð°Ð½Ð´Ð¶ÐµÐ»Ð¾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7827" y="252712"/>
              <a:ext cx="5722930" cy="3809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2" name="Picture 4" descr="http://art-assorty.ru/uploads/posts/2013-12/thumbs/1387168796_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81595" y="252712"/>
              <a:ext cx="5722930" cy="3809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30" name="Прямоугольник 4"/>
          <p:cNvSpPr>
            <a:spLocks noChangeArrowheads="1"/>
          </p:cNvSpPr>
          <p:nvPr/>
        </p:nvSpPr>
        <p:spPr bwMode="auto">
          <a:xfrm>
            <a:off x="4132263" y="5765800"/>
            <a:ext cx="39274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latin typeface="Impact" pitchFamily="34" charset="0"/>
              </a:rPr>
              <a:t>Скорчившийся мальчик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/>
              <a:t>Сандро</a:t>
            </a:r>
            <a:r>
              <a:rPr lang="ru-RU" dirty="0"/>
              <a:t> </a:t>
            </a:r>
            <a:r>
              <a:rPr lang="ru-RU" dirty="0" smtClean="0"/>
              <a:t>Боттичелли</a:t>
            </a:r>
            <a:endParaRPr lang="ru-RU" dirty="0"/>
          </a:p>
        </p:txBody>
      </p:sp>
      <p:pic>
        <p:nvPicPr>
          <p:cNvPr id="23554" name="Picture 2" descr="Ð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4600" y="1508125"/>
            <a:ext cx="4622800" cy="505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Группа 3"/>
          <p:cNvGrpSpPr>
            <a:grpSpLocks/>
          </p:cNvGrpSpPr>
          <p:nvPr/>
        </p:nvGrpSpPr>
        <p:grpSpPr bwMode="auto">
          <a:xfrm>
            <a:off x="1616075" y="377825"/>
            <a:ext cx="8959850" cy="5918200"/>
            <a:chOff x="1312233" y="377554"/>
            <a:chExt cx="8960113" cy="5918743"/>
          </a:xfrm>
        </p:grpSpPr>
        <p:pic>
          <p:nvPicPr>
            <p:cNvPr id="24580" name="Picture 2" descr="...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12233" y="377554"/>
              <a:ext cx="3404545" cy="5918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1" name="Picture 6" descr="...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61550" y="377554"/>
              <a:ext cx="3310796" cy="5918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78" name="Прямоугольник 4"/>
          <p:cNvSpPr>
            <a:spLocks noChangeArrowheads="1"/>
          </p:cNvSpPr>
          <p:nvPr/>
        </p:nvSpPr>
        <p:spPr bwMode="auto">
          <a:xfrm>
            <a:off x="2533650" y="6296025"/>
            <a:ext cx="157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LugaC"/>
              </a:rPr>
              <a:t>Св. Иероним</a:t>
            </a:r>
          </a:p>
        </p:txBody>
      </p:sp>
      <p:sp>
        <p:nvSpPr>
          <p:cNvPr id="24579" name="Прямоугольник 5"/>
          <p:cNvSpPr>
            <a:spLocks noChangeArrowheads="1"/>
          </p:cNvSpPr>
          <p:nvPr/>
        </p:nvSpPr>
        <p:spPr bwMode="auto">
          <a:xfrm>
            <a:off x="8153400" y="6296025"/>
            <a:ext cx="1535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LugaC"/>
              </a:rPr>
              <a:t>Св. Доминик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err="1"/>
              <a:t>Аньоло</a:t>
            </a:r>
            <a:r>
              <a:rPr lang="ru-RU" b="1" dirty="0"/>
              <a:t> </a:t>
            </a:r>
            <a:r>
              <a:rPr lang="ru-RU" b="1" dirty="0" err="1"/>
              <a:t>Бронзино</a:t>
            </a:r>
            <a:endParaRPr lang="ru-RU" dirty="0"/>
          </a:p>
        </p:txBody>
      </p:sp>
      <p:pic>
        <p:nvPicPr>
          <p:cNvPr id="25602" name="Picture 2" descr="Ð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9975" y="1690688"/>
            <a:ext cx="2432050" cy="456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744538"/>
            <a:ext cx="12193588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рямоугольник 3"/>
          <p:cNvSpPr>
            <a:spLocks noChangeArrowheads="1"/>
          </p:cNvSpPr>
          <p:nvPr/>
        </p:nvSpPr>
        <p:spPr bwMode="auto">
          <a:xfrm>
            <a:off x="4273550" y="5870575"/>
            <a:ext cx="36433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LugaC"/>
              </a:rPr>
              <a:t>Состязание Аполлона и Марсия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0"/>
            <a:ext cx="5091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3"/>
          <p:cNvSpPr>
            <a:spLocks noChangeArrowheads="1"/>
          </p:cNvSpPr>
          <p:nvPr/>
        </p:nvSpPr>
        <p:spPr bwMode="auto">
          <a:xfrm>
            <a:off x="7191375" y="471488"/>
            <a:ext cx="42592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KievitCyr-Medium"/>
              </a:rPr>
              <a:t>Портрет Козимо </a:t>
            </a:r>
            <a:r>
              <a:rPr lang="en-US" sz="2400">
                <a:latin typeface="KievitCyr-Medium"/>
              </a:rPr>
              <a:t>I </a:t>
            </a:r>
            <a:r>
              <a:rPr lang="ru-RU" sz="2400">
                <a:latin typeface="KievitCyr-Medium"/>
              </a:rPr>
              <a:t>де'Медичи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/>
              <a:t>Лука Джордано</a:t>
            </a:r>
            <a:endParaRPr lang="ru-RU" dirty="0"/>
          </a:p>
        </p:txBody>
      </p:sp>
      <p:pic>
        <p:nvPicPr>
          <p:cNvPr id="28674" name="Picture 2" descr="Ð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1690688"/>
            <a:ext cx="34290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75</TotalTime>
  <Words>91</Words>
  <Application>Microsoft Office PowerPoint</Application>
  <PresentationFormat>Произвольный</PresentationFormat>
  <Paragraphs>27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Impact</vt:lpstr>
      <vt:lpstr>Arial</vt:lpstr>
      <vt:lpstr>Calibri</vt:lpstr>
      <vt:lpstr>LugaC</vt:lpstr>
      <vt:lpstr>KievitCyr-Medium</vt:lpstr>
      <vt:lpstr>Главное мероприятие</vt:lpstr>
      <vt:lpstr>Главное мероприятие</vt:lpstr>
      <vt:lpstr>Главное мероприятие</vt:lpstr>
      <vt:lpstr>РАБОТЫ ДЕЯТЕЛЕЙ ИСКУССТВА, КОТОРЫМ ПОКРОВИТЕЛЬСТВОВАЛИ МЕДИЧИ, В ЭРМИТАЖЕ</vt:lpstr>
      <vt:lpstr>МИКЕЛАНДЖЕЛО БУОНАРРОТИ</vt:lpstr>
      <vt:lpstr>Слайд 3</vt:lpstr>
      <vt:lpstr>САНДРО БОТТИЧЕЛЛИ</vt:lpstr>
      <vt:lpstr>Слайд 5</vt:lpstr>
      <vt:lpstr>АНЬОЛО БРОНЗИНО</vt:lpstr>
      <vt:lpstr>Слайд 7</vt:lpstr>
      <vt:lpstr>Слайд 8</vt:lpstr>
      <vt:lpstr>ЛУКА ДЖОРДАНО</vt:lpstr>
      <vt:lpstr>Слайд 10</vt:lpstr>
      <vt:lpstr>Слайд 11</vt:lpstr>
      <vt:lpstr>ФРА ФИЛИППО ЛИППИ</vt:lpstr>
      <vt:lpstr>Слайд 13</vt:lpstr>
      <vt:lpstr>ФРА БЕАТО АНДЖЕЛИКО</vt:lpstr>
      <vt:lpstr>Слайд 15</vt:lpstr>
      <vt:lpstr>ПОНТОРМО</vt:lpstr>
      <vt:lpstr>Слайд 17</vt:lpstr>
      <vt:lpstr>ИСТОЧНИКИ</vt:lpstr>
      <vt:lpstr>СПАСИБО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9</cp:revision>
  <dcterms:created xsi:type="dcterms:W3CDTF">2018-10-23T12:11:18Z</dcterms:created>
  <dcterms:modified xsi:type="dcterms:W3CDTF">2018-10-25T15:30:06Z</dcterms:modified>
</cp:coreProperties>
</file>