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9" r:id="rId12"/>
    <p:sldId id="268" r:id="rId13"/>
    <p:sldId id="270" r:id="rId14"/>
    <p:sldId id="27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Государственный Русский музей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221088"/>
            <a:ext cx="7304856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Кондратьева Анна, 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студентка 3 курса, гр. ОАБ-46.03.01-31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609329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23728" y="332656"/>
            <a:ext cx="4788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Источники и литература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406" y="1124744"/>
            <a:ext cx="8860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Источники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Фотоматериалы из личного архива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Официальный сайт Государственного Русского музея -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www.rusmuseum.ru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404664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Воспоминания из Санкт-Петербурга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Users\User\Desktop\ieZ2h5GkBW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4590510" cy="6120680"/>
          </a:xfrm>
          <a:prstGeom prst="rect">
            <a:avLst/>
          </a:prstGeom>
          <a:noFill/>
        </p:spPr>
      </p:pic>
      <p:pic>
        <p:nvPicPr>
          <p:cNvPr id="9" name="Picture 10" descr="https://is5-ssl.mzstatic.com/image/thumb/Purple62/v4/b8/ab/ce/b8abced5-02f5-700e-34ae-b3c9a9f3cad5/source/1200x630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648072" cy="6480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43608" y="2564904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Петровская пристань (Зимняя пристань) в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Кронштадте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FpmjK71-2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2736304" cy="4748292"/>
          </a:xfrm>
          <a:prstGeom prst="rect">
            <a:avLst/>
          </a:prstGeom>
          <a:noFill/>
        </p:spPr>
      </p:pic>
      <p:pic>
        <p:nvPicPr>
          <p:cNvPr id="24579" name="Picture 3" descr="C:\Users\User\Desktop\hJL8pVKR5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11" y="188639"/>
            <a:ext cx="2693099" cy="4752529"/>
          </a:xfrm>
          <a:prstGeom prst="rect">
            <a:avLst/>
          </a:prstGeom>
          <a:noFill/>
        </p:spPr>
      </p:pic>
      <p:pic>
        <p:nvPicPr>
          <p:cNvPr id="24580" name="Picture 4" descr="C:\Users\User\Desktop\d4BdrFHcl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8639"/>
            <a:ext cx="2736304" cy="4742335"/>
          </a:xfrm>
          <a:prstGeom prst="rect">
            <a:avLst/>
          </a:prstGeom>
          <a:noFill/>
        </p:spPr>
      </p:pic>
      <p:pic>
        <p:nvPicPr>
          <p:cNvPr id="24586" name="Picture 10" descr="https://is5-ssl.mzstatic.com/image/thumb/Purple62/v4/b8/ab/ce/b8abced5-02f5-700e-34ae-b3c9a9f3cad5/source/1200x63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517232"/>
            <a:ext cx="648072" cy="6480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47664" y="5445224"/>
            <a:ext cx="29174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Дворцовая набережная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Эрмитаж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Невский проспект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tJ0xisdU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36304" cy="4896544"/>
          </a:xfrm>
          <a:prstGeom prst="rect">
            <a:avLst/>
          </a:prstGeom>
          <a:noFill/>
        </p:spPr>
      </p:pic>
      <p:pic>
        <p:nvPicPr>
          <p:cNvPr id="27651" name="Picture 3" descr="C:\Users\User\Desktop\bhbA3h0oR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2808312" cy="4896544"/>
          </a:xfrm>
          <a:prstGeom prst="rect">
            <a:avLst/>
          </a:prstGeom>
          <a:noFill/>
        </p:spPr>
      </p:pic>
      <p:pic>
        <p:nvPicPr>
          <p:cNvPr id="27652" name="Picture 4" descr="C:\Users\User\Desktop\PdexYxIBOY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932871" cy="4896544"/>
          </a:xfrm>
          <a:prstGeom prst="rect">
            <a:avLst/>
          </a:prstGeom>
          <a:noFill/>
        </p:spPr>
      </p:pic>
      <p:pic>
        <p:nvPicPr>
          <p:cNvPr id="7" name="Picture 10" descr="https://is5-ssl.mzstatic.com/image/thumb/Purple62/v4/b8/ab/ce/b8abced5-02f5-700e-34ae-b3c9a9f3cad5/source/1200x63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517232"/>
            <a:ext cx="648072" cy="648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53732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Дворцовая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набережная (вид с Невы)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Исаакиевский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Музей Кунсткамера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mZJuNLHx4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08312" cy="4824536"/>
          </a:xfrm>
          <a:prstGeom prst="rect">
            <a:avLst/>
          </a:prstGeom>
          <a:noFill/>
        </p:spPr>
      </p:pic>
      <p:pic>
        <p:nvPicPr>
          <p:cNvPr id="28675" name="Picture 3" descr="C:\Users\User\Desktop\g0udVFFJY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2880320" cy="4824536"/>
          </a:xfrm>
          <a:prstGeom prst="rect">
            <a:avLst/>
          </a:prstGeom>
          <a:noFill/>
        </p:spPr>
      </p:pic>
      <p:pic>
        <p:nvPicPr>
          <p:cNvPr id="28676" name="Picture 4" descr="C:\Users\User\Desktop\oqBFssJsR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952328" cy="4824536"/>
          </a:xfrm>
          <a:prstGeom prst="rect">
            <a:avLst/>
          </a:prstGeom>
          <a:noFill/>
        </p:spPr>
      </p:pic>
      <p:pic>
        <p:nvPicPr>
          <p:cNvPr id="7" name="Picture 10" descr="https://is5-ssl.mzstatic.com/image/thumb/Purple62/v4/b8/ab/ce/b8abced5-02f5-700e-34ae-b3c9a9f3cad5/source/1200x63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517232"/>
            <a:ext cx="648072" cy="648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5445224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ворцово-парковый ансамбль Петергоф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Александровский сад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Медный всадник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userapi.com/c844722/v844722016/f51fa/9MW5lO04L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58772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200" b="1" i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46122/v846122016/ea8ad/gc9e6sOjN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68952" cy="55446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музей – крупнейший в мире музей русского искусства, уникальный архитектурно-художественный комплекс в историческом центре Санкт-Петербурга.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8636/v848636016/85866/QrOvb6riT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2862318" cy="3816424"/>
          </a:xfrm>
          <a:prstGeom prst="rect">
            <a:avLst/>
          </a:prstGeom>
          <a:noFill/>
        </p:spPr>
      </p:pic>
      <p:pic>
        <p:nvPicPr>
          <p:cNvPr id="1028" name="Picture 4" descr="https://pp.userapi.com/c850632/v850632989/55ac/VkVpNEAZqy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556" y="188640"/>
            <a:ext cx="3996444" cy="53285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077072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его основании было принято Александром III. Позднее, в   1895 г. Николай II подписал указ «Об учреждении особого установления под названием «Русского Музея Императора Александра III» 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2051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первый в стране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русского изобразительного искусства.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94928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о представлении для сей цели приобретенного в казну Михайловского дворца со всеми принадлежащими к нему флигелями, службами и садом».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userapi.com/c852032/v852032989/6150/zB0Jv3zU_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58462" cy="5544616"/>
          </a:xfrm>
          <a:prstGeom prst="rect">
            <a:avLst/>
          </a:prstGeom>
          <a:noFill/>
        </p:spPr>
      </p:pic>
      <p:pic>
        <p:nvPicPr>
          <p:cNvPr id="16390" name="Picture 6" descr="https://pp.userapi.com/c850728/v850728989/5c64/S-WGzUPkd6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618402" cy="4824536"/>
          </a:xfrm>
          <a:prstGeom prst="rect">
            <a:avLst/>
          </a:prstGeom>
          <a:noFill/>
        </p:spPr>
      </p:pic>
      <p:pic>
        <p:nvPicPr>
          <p:cNvPr id="16388" name="Picture 4" descr="https://pp.userapi.com/c851524/v851524989/5b01/5gAzutaact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836712"/>
            <a:ext cx="2463738" cy="328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Торжественное открытие Русского музея для посетителей состоялось 19 (7) марта 1898г.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sun7-2.userapi.com/c830608/v830608016/19d71e/rg6gaUUKe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3852428" cy="5136571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980728"/>
            <a:ext cx="44279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Основой собрания Русского музея служили предметы и произведения искусства, переданные из Зимнего, Гатчинского и Александровского дворцов, из Эрмитажа и Академии художеств, а также коллекции частных собирателей, переданные музею в дар.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Коллекция музея насчитывает около 400 000 экспонатов и охватывает все исторические периоды и тенденции развития русского искусства, основные виды и жанры, направления и школы более чем за 1000 лет: с Х по ХХI век.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pp.userapi.com/c846420/v846420016/eba3b/QCAOXwO9Ox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424307" cy="5899076"/>
          </a:xfrm>
          <a:prstGeom prst="rect">
            <a:avLst/>
          </a:prstGeom>
          <a:noFill/>
        </p:spPr>
      </p:pic>
      <p:pic>
        <p:nvPicPr>
          <p:cNvPr id="18434" name="Picture 2" descr="https://pp.userapi.com/c845420/v845420016/f0754/qlyzMNGGk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964107" cy="396044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4293096"/>
            <a:ext cx="42839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ретроспективная экспозиция музея расположена в Михайловском дворце (арх. Карл Росси, 1819-1825 гг.), построенном для сына императора Павла I Великого князя Михаила Павловича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180892"/>
            <a:ext cx="8892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корпусе Бенуа, первоначально построенном как выставочный павильон Академии художеств (арх. Л.Н.Бенуа и И.С.Овсянников. 1914-1919 гг.)</a:t>
            </a:r>
            <a:endParaRPr lang="ru-RU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pp.userapi.com/c845124/v845124016/f197d/TpGqI-j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3618402" cy="4824536"/>
          </a:xfrm>
          <a:prstGeom prst="rect">
            <a:avLst/>
          </a:prstGeom>
          <a:noFill/>
        </p:spPr>
      </p:pic>
      <p:pic>
        <p:nvPicPr>
          <p:cNvPr id="19462" name="Picture 6" descr="https://pp.userapi.com/c846420/v846420016/eba44/tFPHq2pjI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3942438" cy="52565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544522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Общая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 территории музея в настоящее время составляет более 30 га. Коллекция размещена в зданиях, являющихся выдающимися памятниками архитектуры XVIII–XIX вв.: Михайловском, Строгановском, Мраморном дворцах и Михайловском замке.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7-4.userapi.com/c830209/v830209016/194ea9/gIn_EBeiwc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3942438" cy="5256584"/>
          </a:xfrm>
          <a:prstGeom prst="rect">
            <a:avLst/>
          </a:prstGeom>
          <a:noFill/>
        </p:spPr>
      </p:pic>
      <p:pic>
        <p:nvPicPr>
          <p:cNvPr id="1026" name="Picture 2" descr="https://pp.userapi.com/c852216/v852216989/6015/t58WsoTfV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4320480" cy="576064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5534561"/>
            <a:ext cx="3995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состав музейного комплекса также входят Михайловский сад, Летний сад с Летним дворцом Петра I и домик Петра I.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p.userapi.com/c850324/v850324016/2ea4f/wdxyY4Z1y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942438" cy="5256584"/>
          </a:xfrm>
          <a:prstGeom prst="rect">
            <a:avLst/>
          </a:prstGeom>
          <a:noFill/>
        </p:spPr>
      </p:pic>
      <p:pic>
        <p:nvPicPr>
          <p:cNvPr id="20482" name="Picture 2" descr="https://pp.userapi.com/c844720/v844720016/f2335/hEGsptcKu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026" y="260648"/>
            <a:ext cx="3942438" cy="525658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5534561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Русский музей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cегодня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обширный музейный комплекс, крупнейший авторитетный научно-исследовательский,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реставрационно-хранительский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методический центр, курирующий работу всех художественных музеев страны.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297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Государственный Русский музей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2018-09-16T14:48:21Z</dcterms:created>
  <dcterms:modified xsi:type="dcterms:W3CDTF">2018-10-02T18:43:49Z</dcterms:modified>
</cp:coreProperties>
</file>