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59" r:id="rId4"/>
    <p:sldId id="260" r:id="rId5"/>
    <p:sldId id="27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B2E4E26-DA96-4CD8-91B1-EC7C7B02EF37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A79467E-56A0-462B-8A26-7090D43A350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4E26-DA96-4CD8-91B1-EC7C7B02EF37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467E-56A0-462B-8A26-7090D43A35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4E26-DA96-4CD8-91B1-EC7C7B02EF37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467E-56A0-462B-8A26-7090D43A35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2E4E26-DA96-4CD8-91B1-EC7C7B02EF37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79467E-56A0-462B-8A26-7090D43A350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B2E4E26-DA96-4CD8-91B1-EC7C7B02EF37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A79467E-56A0-462B-8A26-7090D43A350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4E26-DA96-4CD8-91B1-EC7C7B02EF37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467E-56A0-462B-8A26-7090D43A350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4E26-DA96-4CD8-91B1-EC7C7B02EF37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467E-56A0-462B-8A26-7090D43A350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2E4E26-DA96-4CD8-91B1-EC7C7B02EF37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79467E-56A0-462B-8A26-7090D43A350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4E26-DA96-4CD8-91B1-EC7C7B02EF37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467E-56A0-462B-8A26-7090D43A35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2E4E26-DA96-4CD8-91B1-EC7C7B02EF37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79467E-56A0-462B-8A26-7090D43A350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2E4E26-DA96-4CD8-91B1-EC7C7B02EF37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79467E-56A0-462B-8A26-7090D43A350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B2E4E26-DA96-4CD8-91B1-EC7C7B02EF37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A79467E-56A0-462B-8A26-7090D43A35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Эссе </a:t>
            </a:r>
            <a:r>
              <a:rPr lang="ru-RU" b="1" dirty="0"/>
              <a:t>на тему: «Моя научно-исследовательская работа»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ru-RU" sz="2900" dirty="0" smtClean="0"/>
              <a:t>Мельникова Ольга Михайловна,</a:t>
            </a:r>
          </a:p>
          <a:p>
            <a:pPr algn="ctr"/>
            <a:r>
              <a:rPr lang="ru-RU" sz="2900" dirty="0" smtClean="0"/>
              <a:t> доктор исторических наук, заведующая кафедрой истории Удмуртии, археологии и этнологии</a:t>
            </a:r>
          </a:p>
          <a:p>
            <a:pPr algn="ctr"/>
            <a:r>
              <a:rPr lang="ru-RU" sz="2900" dirty="0" smtClean="0"/>
              <a:t>©2018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Желаю ВАМ успехов!</a:t>
            </a:r>
          </a:p>
          <a:p>
            <a:pPr algn="ctr"/>
            <a:r>
              <a:rPr lang="ru-RU" sz="3200" b="1" dirty="0" smtClean="0"/>
              <a:t>До встречи на очном туре олимпиады!</a:t>
            </a:r>
            <a:endParaRPr lang="ru-RU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Эссе в структуре олимпиадных заданий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Эссе включено в программу </a:t>
            </a:r>
            <a:r>
              <a:rPr lang="ru-RU" sz="3200" dirty="0"/>
              <a:t>2 очного этапа </a:t>
            </a:r>
            <a:r>
              <a:rPr lang="en-US" sz="3200" dirty="0"/>
              <a:t>II</a:t>
            </a:r>
            <a:r>
              <a:rPr lang="ru-RU" sz="3200" dirty="0"/>
              <a:t> тура </a:t>
            </a:r>
            <a:r>
              <a:rPr lang="ru-RU" sz="3200" dirty="0" smtClean="0"/>
              <a:t>Олимпиады</a:t>
            </a:r>
            <a:endParaRPr lang="ru-RU" sz="3200" dirty="0"/>
          </a:p>
          <a:p>
            <a:r>
              <a:rPr lang="ru-RU" sz="3200" u="sng" dirty="0" smtClean="0"/>
              <a:t>Тема </a:t>
            </a:r>
            <a:r>
              <a:rPr lang="ru-RU" sz="3200" u="sng" dirty="0"/>
              <a:t>«</a:t>
            </a:r>
            <a:r>
              <a:rPr lang="ru-RU" sz="3200" b="1" u="sng" dirty="0"/>
              <a:t>Особенности моей краеведческой научно-исследовательской работы</a:t>
            </a:r>
            <a:r>
              <a:rPr lang="ru-RU" sz="3200" u="sng" dirty="0"/>
              <a:t>» </a:t>
            </a:r>
            <a:endParaRPr lang="ru-RU" sz="3200" dirty="0" smtClean="0"/>
          </a:p>
          <a:p>
            <a:r>
              <a:rPr lang="ru-RU" sz="3200" b="1" dirty="0" smtClean="0"/>
              <a:t>Время </a:t>
            </a:r>
            <a:r>
              <a:rPr lang="ru-RU" sz="3200" b="1" dirty="0"/>
              <a:t>выполнения </a:t>
            </a:r>
            <a:r>
              <a:rPr lang="ru-RU" sz="3200" dirty="0"/>
              <a:t>– 45 минут. </a:t>
            </a:r>
            <a:endParaRPr lang="ru-RU" sz="3200" dirty="0" smtClean="0"/>
          </a:p>
          <a:p>
            <a:r>
              <a:rPr lang="ru-RU" sz="3200" b="1" dirty="0" smtClean="0"/>
              <a:t>Текст </a:t>
            </a:r>
            <a:r>
              <a:rPr lang="ru-RU" sz="3200" b="1" dirty="0"/>
              <a:t>эссе </a:t>
            </a:r>
            <a:r>
              <a:rPr lang="ru-RU" sz="3200" dirty="0"/>
              <a:t>– </a:t>
            </a:r>
            <a:r>
              <a:rPr lang="ru-RU" sz="3200" dirty="0" smtClean="0"/>
              <a:t>во выбору ученика: русский</a:t>
            </a:r>
            <a:r>
              <a:rPr lang="ru-RU" sz="3200" dirty="0"/>
              <a:t>, удмуртский.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Для чего эссе включено в программу олимпиады?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Оно позволяет школьнику рассказать о своей исследовательской работе</a:t>
            </a:r>
          </a:p>
          <a:p>
            <a:r>
              <a:rPr lang="ru-RU" sz="3200" dirty="0" smtClean="0"/>
              <a:t>Понять, что дает ему и обществу краеведческая работа</a:t>
            </a:r>
          </a:p>
          <a:p>
            <a:r>
              <a:rPr lang="ru-RU" sz="3200" dirty="0" smtClean="0"/>
              <a:t>Научает школьника грамотно организовать письменный текст </a:t>
            </a:r>
          </a:p>
          <a:p>
            <a:r>
              <a:rPr lang="ru-RU" sz="3200" dirty="0" smtClean="0"/>
              <a:t>Позволяет ученику анализировать свою исследовательскую деятельность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Структура эссе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- </a:t>
            </a:r>
            <a:r>
              <a:rPr lang="ru-RU" sz="3200" dirty="0"/>
              <a:t>Почему я решил заниматься изучением истории и краеведения?</a:t>
            </a:r>
          </a:p>
          <a:p>
            <a:r>
              <a:rPr lang="ru-RU" sz="3200" dirty="0"/>
              <a:t>- Что меня привлекло в выборе темы?</a:t>
            </a:r>
          </a:p>
          <a:p>
            <a:r>
              <a:rPr lang="ru-RU" sz="3200" dirty="0"/>
              <a:t>- Чем тема исследования дорога или близка мне?</a:t>
            </a:r>
          </a:p>
          <a:p>
            <a:r>
              <a:rPr lang="ru-RU" sz="3200" dirty="0"/>
              <a:t>- Какую основную цель я определил для своей работы</a:t>
            </a:r>
            <a:r>
              <a:rPr lang="ru-RU" sz="3200" dirty="0" smtClean="0"/>
              <a:t>?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Структура эссе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- Какие задачи я ставил для достижения основной цели моего исследования?</a:t>
            </a:r>
          </a:p>
          <a:p>
            <a:r>
              <a:rPr lang="ru-RU" sz="3200" dirty="0" smtClean="0"/>
              <a:t>- Какими источниками информации я пользовался при работе над основными направлениями своего исследования?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Структура эссе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- В чем особенности разных источников информации, использованных в работе над исследованием?</a:t>
            </a:r>
          </a:p>
          <a:p>
            <a:r>
              <a:rPr lang="ru-RU" sz="3600" dirty="0" smtClean="0"/>
              <a:t>- Из каких структурных элементов (глав, разделов и пр.) состоит моя работа? </a:t>
            </a:r>
          </a:p>
          <a:p>
            <a:r>
              <a:rPr lang="ru-RU" sz="3600" dirty="0" smtClean="0"/>
              <a:t>- Почему я выбрал именно такую структуру своей работы?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7467600" cy="1143000"/>
          </a:xfrm>
        </p:spPr>
        <p:txBody>
          <a:bodyPr/>
          <a:lstStyle/>
          <a:p>
            <a:r>
              <a:rPr lang="ru-RU" b="1" dirty="0" smtClean="0"/>
              <a:t>Структура эссе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sz="3200" dirty="0" smtClean="0"/>
              <a:t>- К каким выводам я пришел, завершая свое исследование?</a:t>
            </a:r>
          </a:p>
          <a:p>
            <a:r>
              <a:rPr lang="ru-RU" sz="3200" dirty="0" smtClean="0"/>
              <a:t>- Какие вопросы по-прежнему интересны мне, но остались не изученными в ходе моей работы?</a:t>
            </a:r>
          </a:p>
          <a:p>
            <a:r>
              <a:rPr lang="ru-RU" sz="3200" dirty="0" smtClean="0"/>
              <a:t>- В чем я вижу полезность своего исследования для следующих поколений молодых исследователей, юных историков и краеведов, для жителей моего населенного пункта?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Условия выполнения эссе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Ученик получит бумагу для написания текста</a:t>
            </a:r>
          </a:p>
          <a:p>
            <a:r>
              <a:rPr lang="ru-RU" dirty="0" smtClean="0"/>
              <a:t>При себе иметь ручку для написания текста</a:t>
            </a:r>
          </a:p>
          <a:p>
            <a:r>
              <a:rPr lang="ru-RU" dirty="0" smtClean="0"/>
              <a:t>Нельзя иметь при себе заранее написанные тексты и другие материалы</a:t>
            </a:r>
          </a:p>
          <a:p>
            <a:r>
              <a:rPr lang="ru-RU" dirty="0" smtClean="0"/>
              <a:t>Во выполнения задания </a:t>
            </a:r>
            <a:r>
              <a:rPr lang="ru-RU" dirty="0" smtClean="0">
                <a:solidFill>
                  <a:srgbClr val="FF0066"/>
                </a:solidFill>
              </a:rPr>
              <a:t>запрещается </a:t>
            </a:r>
            <a:r>
              <a:rPr lang="ru-RU" dirty="0" smtClean="0"/>
              <a:t>пользоваться справочной литературой, собственной бумагой, электронными средствами связи. </a:t>
            </a:r>
          </a:p>
          <a:p>
            <a:r>
              <a:rPr lang="ru-RU" dirty="0" smtClean="0"/>
              <a:t>За нарушение указанных требований участники Олимпиады должны быть отстранены от дальнейшего участия в олимпиаде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Как лучше подготовиться к эссе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dirty="0" smtClean="0"/>
              <a:t>Заранее обдумайте  ответы на поставленные выше вопросы</a:t>
            </a:r>
          </a:p>
          <a:p>
            <a:r>
              <a:rPr lang="ru-RU" sz="3200" dirty="0" smtClean="0"/>
              <a:t>Если не можете точно сформулировать ответы – постарайтесь сделать это с помощью педагогов</a:t>
            </a:r>
          </a:p>
          <a:p>
            <a:r>
              <a:rPr lang="ru-RU" sz="3200" dirty="0" smtClean="0"/>
              <a:t>Заранее обдумайте, как Вы распределите свое время: </a:t>
            </a:r>
            <a:r>
              <a:rPr lang="ru-RU" sz="3200" b="1" dirty="0" smtClean="0"/>
              <a:t>постарайтесь изложить свои мысли в установленные 45 минут</a:t>
            </a:r>
          </a:p>
          <a:p>
            <a:r>
              <a:rPr lang="ru-RU" sz="3200" dirty="0" smtClean="0"/>
              <a:t>Можете дома потренироваться в выполнении такого задания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</TotalTime>
  <Words>383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Эссе на тему: «Моя научно-исследовательская работа» </vt:lpstr>
      <vt:lpstr>Эссе в структуре олимпиадных заданий</vt:lpstr>
      <vt:lpstr>Для чего эссе включено в программу олимпиады?</vt:lpstr>
      <vt:lpstr>Структура эссе</vt:lpstr>
      <vt:lpstr>Структура эссе</vt:lpstr>
      <vt:lpstr>Структура эссе</vt:lpstr>
      <vt:lpstr>Структура эссе</vt:lpstr>
      <vt:lpstr>Условия выполнения эссе</vt:lpstr>
      <vt:lpstr>Как лучше подготовиться к эссе</vt:lpstr>
      <vt:lpstr>Слайд 10</vt:lpstr>
    </vt:vector>
  </TitlesOfParts>
  <Company>PHILka.RU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Эссе на тему: «Моя научно-исследовательская работа» </dc:title>
  <dc:creator>Семья Мельниковых</dc:creator>
  <cp:lastModifiedBy>Семья Мельниковых</cp:lastModifiedBy>
  <cp:revision>7</cp:revision>
  <dcterms:created xsi:type="dcterms:W3CDTF">2018-01-16T18:23:27Z</dcterms:created>
  <dcterms:modified xsi:type="dcterms:W3CDTF">2018-01-16T18:48:56Z</dcterms:modified>
</cp:coreProperties>
</file>