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8" r:id="rId4"/>
    <p:sldId id="26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gif"/><Relationship Id="rId7" Type="http://schemas.openxmlformats.org/officeDocument/2006/relationships/hyperlink" Target="http://www.alibudm.ru/pis/img/168.jpg" TargetMode="External"/><Relationship Id="rId2" Type="http://schemas.openxmlformats.org/officeDocument/2006/relationships/hyperlink" Target="http://www.alibudm.ru/pis/img/2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go.mail.ru/redir?via_page=1&amp;type=sr&amp;redir=eJzLKCkpsNLXLy8v10vMyUwqTcnVKyrVL8gs1i8Asi1M9TJKcnMYGAxNDU2MDI2MTc0Y9NY0fW5xKIgUSe-Lbsu-9QgA-HgXe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ibudm.ru/pis/img/37.jpg" TargetMode="External"/><Relationship Id="rId3" Type="http://schemas.openxmlformats.org/officeDocument/2006/relationships/image" Target="../media/image7.gif"/><Relationship Id="rId7" Type="http://schemas.openxmlformats.org/officeDocument/2006/relationships/image" Target="../media/image9.jpeg"/><Relationship Id="rId2" Type="http://schemas.openxmlformats.org/officeDocument/2006/relationships/hyperlink" Target="http://www.alibudm.ru/pis/img/14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1.repo.aif.ru/1/22/364161/c/f50ce164881f3fadc327c5cd1d9ee641.jpg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://www.alibudm.ru/pis/img/58.jpg" TargetMode="External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69" y="624110"/>
            <a:ext cx="9484743" cy="398883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МАТЕРИАЛЫ</a:t>
            </a:r>
            <a:br>
              <a:rPr lang="ru-RU" sz="4800" b="1" dirty="0" smtClean="0"/>
            </a:br>
            <a:r>
              <a:rPr lang="ru-RU" sz="4800" b="1" dirty="0" smtClean="0"/>
              <a:t>для подготовки к олимпиаде по краеведению</a:t>
            </a:r>
            <a:br>
              <a:rPr lang="ru-RU" sz="48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Направление – 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ЛИТЕРАТУРА, ФОЛЬКЛОР, ЯЗЫК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008728"/>
            <a:ext cx="8915400" cy="90249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ШУШАКОВА ГАЛИНА НИКОЛАЕВНА</a:t>
            </a:r>
            <a:r>
              <a:rPr lang="ru-RU" dirty="0" smtClean="0"/>
              <a:t>, </a:t>
            </a:r>
            <a:r>
              <a:rPr lang="ru-RU" b="1" dirty="0" smtClean="0"/>
              <a:t>к.ф.н., доцент кафедры удмуртской литературы и литературы народов России </a:t>
            </a:r>
            <a:r>
              <a:rPr lang="ru-RU" b="1" dirty="0" err="1" smtClean="0"/>
              <a:t>УдГУ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69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СБОРНИКИ ЛЕГЕНД и ПРЕДАНИЙ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alibudm.ru/img/35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5" y="2292825"/>
            <a:ext cx="3193576" cy="438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ibex.ru/img/x/23/38/72e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2408831"/>
            <a:ext cx="3231598" cy="44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77672"/>
            <a:ext cx="8911687" cy="95534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ЯЗЫКИ НАРОДОВ УДМУРТИИ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http://www.alibudm.ru/img/62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" y="1609370"/>
            <a:ext cx="3411940" cy="50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barabashovo.ua/images/detailed/38/3810/4356_69098_1449256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93" y="1609370"/>
            <a:ext cx="3712191" cy="50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mg0.bitbazar.ru/2/8/8096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25" y="1433014"/>
            <a:ext cx="3686223" cy="52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4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529" y="341194"/>
            <a:ext cx="9239084" cy="150125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БИБЛИЯ - СВЯЩЕННАЯ КНИГА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для христиан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696" y="1842448"/>
            <a:ext cx="10931856" cy="5015552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sz="4800" dirty="0"/>
          </a:p>
          <a:p>
            <a:r>
              <a:rPr lang="ru-RU" sz="4800" b="1" dirty="0" smtClean="0"/>
              <a:t>БИБЛИЯ на РУСИ (</a:t>
            </a:r>
            <a:r>
              <a:rPr lang="en-US" sz="4800" b="1" dirty="0" smtClean="0"/>
              <a:t>IX </a:t>
            </a:r>
            <a:r>
              <a:rPr lang="ru-RU" sz="4800" b="1" dirty="0" smtClean="0"/>
              <a:t>век)</a:t>
            </a:r>
          </a:p>
          <a:p>
            <a:endParaRPr lang="ru-RU" sz="4800" dirty="0"/>
          </a:p>
          <a:p>
            <a:r>
              <a:rPr lang="ru-RU" sz="4800" b="1" dirty="0" smtClean="0"/>
              <a:t>БИБЛИЯ В УДМУРТИИ</a:t>
            </a:r>
            <a:r>
              <a:rPr lang="en-US" sz="4800" b="1" dirty="0" smtClean="0"/>
              <a:t> (XXI </a:t>
            </a:r>
            <a:r>
              <a:rPr lang="ru-RU" sz="4800" b="1" dirty="0" smtClean="0"/>
              <a:t>век</a:t>
            </a:r>
            <a:r>
              <a:rPr lang="en-US" sz="4800" b="1" dirty="0" smtClean="0"/>
              <a:t>)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16726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892" y="1460311"/>
            <a:ext cx="3854355" cy="5070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9087" y="262721"/>
            <a:ext cx="8915399" cy="11975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СПРАВОЧНИКИ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9087" y="5596471"/>
            <a:ext cx="8915399" cy="1126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alibudm.ru/img/2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72" y="1556508"/>
            <a:ext cx="3810000" cy="50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6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УДМУРТСКИЕ ПОЭТЕССЫ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Кузнецова Алла Алексеевна (1940-2003) 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9" y="2346464"/>
            <a:ext cx="2811439" cy="399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review-image" descr="http://www.alibudm.ru/pis/img/85.jp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19" y="2346464"/>
            <a:ext cx="2838734" cy="399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mozhga-rayon.ru/upload/iblock/3ca/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64" y="2346464"/>
            <a:ext cx="2851454" cy="399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Айтуганова (Кутянова) Людмила Дмитриевна (1953) 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429" y="2346463"/>
            <a:ext cx="2480464" cy="3999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76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538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УДМУРТСКИЕ ПИСАТЕЛИ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Митрей Кедра  (1892-1949) 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" y="2279176"/>
            <a:ext cx="2731377" cy="387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расильников Геннадий Дмитриевич (1928-1975) 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43" y="2279176"/>
            <a:ext cx="2565779" cy="387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tatic1.repo.aif.ru/1/22/364161/c/f50ce164881f3fadc327c5cd1d9ee641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40" y="2279176"/>
            <a:ext cx="2610582" cy="387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амсонов Семён Александрович (1931-1993) 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78" y="2279176"/>
            <a:ext cx="2620369" cy="378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68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УДМУРТСКИЕ ГАЗЕТЫ И ЖУРНАЛЫ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s://susanin.news/upload/iblock/9eb/00a69582-7976-4111-adb7-bcd152cafb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84" y="2038066"/>
            <a:ext cx="7058025" cy="458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50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069" y="272955"/>
            <a:ext cx="8911687" cy="6005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http://www.alibudm.ru/1img/26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2" y="1255595"/>
            <a:ext cx="7083188" cy="53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2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ИНВОЖО - СОЛНЦЕВОРОТ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http://www.alibudm.ru/img/73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905000"/>
            <a:ext cx="4053385" cy="474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ГАЗЕТА «ӞЕЧБУР»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sodfuj.ru/bitrix/images/CMY/zechbur/f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80" y="1686636"/>
            <a:ext cx="6038599" cy="467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6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ГОРДИМСЯ НАШИМИ БОГАТЫРЯМИ</a:t>
            </a:r>
            <a:endParaRPr lang="ru-RU" b="1" dirty="0"/>
          </a:p>
        </p:txBody>
      </p:sp>
      <p:pic>
        <p:nvPicPr>
          <p:cNvPr id="9218" name="Picture 2" descr="http://udmkrai.unatlib.ru/wp-content/uploads/2015/09/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6" y="1521726"/>
            <a:ext cx="3712190" cy="48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viki.rdf.ru/media/upload/preview/34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7" y="1569494"/>
            <a:ext cx="5732060" cy="476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534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64</Words>
  <Application>Microsoft Office PowerPoint</Application>
  <PresentationFormat>Широкоэкранный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МАТЕРИАЛЫ для подготовки к олимпиаде по краеведению  Направление –  ЛИТЕРАТУРА, ФОЛЬКЛОР, ЯЗЫК</vt:lpstr>
      <vt:lpstr>СПРАВОЧНИКИ</vt:lpstr>
      <vt:lpstr>УДМУРТСКИЕ ПОЭТЕССЫ</vt:lpstr>
      <vt:lpstr>УДМУРТСКИЕ ПИСАТЕЛИ</vt:lpstr>
      <vt:lpstr>УДМУРТСКИЕ ГАЗЕТЫ И ЖУРНАЛЫ </vt:lpstr>
      <vt:lpstr>Презентация PowerPoint</vt:lpstr>
      <vt:lpstr>ИНВОЖО - СОЛНЦЕВОРОТ</vt:lpstr>
      <vt:lpstr>ГАЗЕТА «ӞЕЧБУР»</vt:lpstr>
      <vt:lpstr>ГОРДИМСЯ НАШИМИ БОГАТЫРЯМИ</vt:lpstr>
      <vt:lpstr>СБОРНИКИ ЛЕГЕНД и ПРЕДАНИЙ</vt:lpstr>
      <vt:lpstr>ЯЗЫКИ НАРОДОВ УДМУРТИИ</vt:lpstr>
      <vt:lpstr>БИБЛИЯ - СВЯЩЕННАЯ КНИГА для христиан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СПРАВОЧНИКИ</dc:title>
  <dc:creator>Галина</dc:creator>
  <cp:lastModifiedBy>Галина</cp:lastModifiedBy>
  <cp:revision>11</cp:revision>
  <dcterms:created xsi:type="dcterms:W3CDTF">2018-01-17T02:47:32Z</dcterms:created>
  <dcterms:modified xsi:type="dcterms:W3CDTF">2018-01-17T04:24:40Z</dcterms:modified>
</cp:coreProperties>
</file>