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Художественная литература Удмуртии о Великой Отечественной войне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Г.А. Глухова,</a:t>
            </a:r>
          </a:p>
          <a:p>
            <a:pPr marL="0" indent="0" algn="r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.филол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н., </a:t>
            </a:r>
          </a:p>
          <a:p>
            <a:pPr marL="0" indent="0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доцент </a:t>
            </a:r>
          </a:p>
          <a:p>
            <a:pPr marL="0" indent="0" algn="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ИУФФУиЖ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58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Байтеряков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один из самых гуманных поэтов в удмуртской поэзии, писавших о войне. Н.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Байтеряков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пишет о погибших товарищах, поэту не дает покоя нравственный долг перед погибшими:</a:t>
            </a: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 двоих я живу на земле,</a:t>
            </a: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 двоих рассчитался с войною,</a:t>
            </a: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 двоих счастье выдано мне,</a:t>
            </a: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 двоих мне и горе вдвойне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9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Военную тему  Н.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Байтеряков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изобразил и в своих поэмах. Особого внимания заслуживает его поэма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Солдатъёс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кошко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(«Солдаты вернутся», 1970). Поэма начинается радостной картиной возвращения солдат после Победы. В поэме автор изобразил судьбу двух женщин: у одной (у Анны) вернулся с войны муж, у другой – Марьи – муж погиб на фронте. Но она продолжает ждать своего мужа с войны. Н.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Байтеряков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достаточно емко сумел показать глубину чувств советской женщины. </a:t>
            </a:r>
          </a:p>
        </p:txBody>
      </p:sp>
    </p:spTree>
    <p:extLst>
      <p:ext uri="{BB962C8B-B14F-4D97-AF65-F5344CB8AC3E}">
        <p14:creationId xmlns:p14="http://schemas.microsoft.com/office/powerpoint/2010/main" val="232916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Литература: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	История удмуртской советской литературы: В 2 т. / Кол. авторов. – Ижевск, 1987, 1988.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	Петер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Домокош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История удмуртской литературы. – Ижевск, 1993.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	Современная удмуртская проза / Сост. Т.А. Полторацкая. – Ижевск, 1981.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	Ермаков Ф.К. Удмуртская поэма: историко-литературный очерк. – Ижевск, 1987.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Немолкнувшая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песнь соловья. О творчестве Степана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Широбокова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/ Сост. З.А. Богомолова.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	Богомолова З.А. Голоса эпохи: Статьи, воспоминания, эссе, очерки, письма. – Ижевск, 2003.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	Писатели и литературоведы Удмуртии: Биобиблиографический справочник/ Сост. А.Н. Уваров. – Ижевск, 2006.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5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Война породила и значительные трудности в развитии литературы. Они были вызваны, с одной стороны, уходом в Советскую Армию опытных литературных кадров и, с другой стороны, - вынужденным сокращением материальных возможностей издательства.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116391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военные годы в удмуртской литературе (как и в русской) лидирующее положение занимала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поэзия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Подвиги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советских героев в удмуртской поэзии ярко показали поэты-фронтовики: Ф. Кедров,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М.Петров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И.Гаврилов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Т.Шмаков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Широбоков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др. Написанные ими на фронте стихи привнесли в поэзию с фронтовой жизни настоящих героев и их героические подвиги. С первых же дней войны литература усилила злободневность. Гневом и болью пронизаны поэтические отклики, рожденные в первые дни войны, они звали в бой, говорили о святости родной земли, о ненависти к врагу.</a:t>
            </a:r>
          </a:p>
        </p:txBody>
      </p:sp>
    </p:spTree>
    <p:extLst>
      <p:ext uri="{BB962C8B-B14F-4D97-AF65-F5344CB8AC3E}">
        <p14:creationId xmlns:p14="http://schemas.microsoft.com/office/powerpoint/2010/main" val="427402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Многим стихам первых военных лет были присущи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плакатность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гротесковость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образов. В дальнейшем поэтические отклики и призывы постепенно уступают место стихотворным посланиям, лирическим письмам. При помощи этих поэтических форм удмуртские поэты обращались не только к матерям, брату, сестре, любимой, друзьям, но и ко всей Родине, народу, рассказывали о фронтовой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124964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Глубоко и сильно выразил любовь к Родине, священную ненависть к врагу, готовность к подвигу Ф. Кедров. Его стихи стали клятвой верности народу, Родине, матери, близким. Его стихотворение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Оскы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Родина!» («Родина, верь!») стало хрестоматийным гимном мужеству, поэтической присягой, как и другие военные стихи поэта. В этом стихотворении возникает сильный, мужественный образ лирического героя – бойца.</a:t>
            </a:r>
          </a:p>
        </p:txBody>
      </p:sp>
    </p:spTree>
    <p:extLst>
      <p:ext uri="{BB962C8B-B14F-4D97-AF65-F5344CB8AC3E}">
        <p14:creationId xmlns:p14="http://schemas.microsoft.com/office/powerpoint/2010/main" val="281491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Удмуртские поэты славят нерушимое единство фронтовиков с далеким тылом. Подвиг матерей, жен, юношей и девушек, принявших на свои плечи труд воинов, ушедших на войну с фашизмом, с гордостью говорит о наступлении наших войск (С.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Широбоков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«Женщинам»). Поэты воспевают мужественную дружбу, спавшую в боях воинов разных национальностей. В поэтических произведениях о защитниках Родины доминирующим становится мотив братства народов, скрепленного кровью (стихи М. Петрова).</a:t>
            </a:r>
          </a:p>
        </p:txBody>
      </p:sp>
    </p:spTree>
    <p:extLst>
      <p:ext uri="{BB962C8B-B14F-4D97-AF65-F5344CB8AC3E}">
        <p14:creationId xmlns:p14="http://schemas.microsoft.com/office/powerpoint/2010/main" val="386516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годы войны в творчестве удмуртских поэтов (М. Петрова, И. Гаврилова, Т. Шмакова, С.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Широбокова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И.Гаврилова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др.) утверждается жанр баллады. Здесь использованы достоверные факты, имена конкретных людей. Для баллад была характерна сжатость, упорядоченность, напряженность действия.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Героика и высокий драматизм военных лет рождали и поэмы (н-р, С.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Широбоков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«Два брата»). 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1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военные годы удмуртские писатели плодотворно работали в жанре очерка, как документального, так и портретного. Эти очерки рассказывают о событиях военной жизни, о фронтовиках, рабочих, колхозниках и служащих, о своих успехах на войне и работе, о проблемах своей личной жизни.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Среди документальных очерков особо можно выделить очерк Т. Архипова «Иван Климов но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солэн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семьяез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(Иван Климов и его семья). Очерк о патриотическом поступке Ивана Климова, внесшем на постройку военного самолета личные сбережения в сумме 155 тыс. рублей.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русле портретного очерка много работал М.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Лямин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(«Сержант Наговицын», «Майор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Поздеев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», «Лейтенант Лысов» и др.). В том жанре были сделаны первые шаги к созданию типического образа советского человека – горячего патриота, защитника Родины.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5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войны нашла свое отражение в произведениях удмуртских авторов послевоенных лет. Поэты продолжают воспевать великий подвиг советского солдата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М.Петров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Т. Шмаков, С.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Широбоков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др.). </a:t>
            </a:r>
          </a:p>
        </p:txBody>
      </p:sp>
    </p:spTree>
    <p:extLst>
      <p:ext uri="{BB962C8B-B14F-4D97-AF65-F5344CB8AC3E}">
        <p14:creationId xmlns:p14="http://schemas.microsoft.com/office/powerpoint/2010/main" val="320150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Художественная литература Удмуртии о Великой Отечественной войне</vt:lpstr>
      <vt:lpstr>Презентация PowerPoint</vt:lpstr>
      <vt:lpstr>В военные годы в удмуртской литературе (как и в русской) лидирующее положение занимала поэзия.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Художественная литература Удмуртии о Великой Отечественной войне</dc:title>
  <dc:creator>User</dc:creator>
  <cp:lastModifiedBy>User</cp:lastModifiedBy>
  <cp:revision>2</cp:revision>
  <dcterms:created xsi:type="dcterms:W3CDTF">2020-01-22T06:37:19Z</dcterms:created>
  <dcterms:modified xsi:type="dcterms:W3CDTF">2020-01-22T06:48:08Z</dcterms:modified>
</cp:coreProperties>
</file>